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459" y="108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bit.ly/scaling-down-2020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scaledml.org/202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3" y="1032260"/>
            <a:ext cx="34469845" cy="3860122"/>
          </a:xfrm>
        </p:spPr>
        <p:txBody>
          <a:bodyPr>
            <a:normAutofit/>
          </a:bodyPr>
          <a:lstStyle/>
          <a:p>
            <a:pPr algn="ctr"/>
            <a:r>
              <a:rPr lang="en-US" sz="14200" b="1" dirty="0"/>
              <a:t>Scaling Down – Squaring Deep Neural Networks</a:t>
            </a:r>
            <a:br>
              <a:rPr lang="en-US" dirty="0"/>
            </a:br>
            <a:r>
              <a:rPr lang="en-US" sz="7200" dirty="0"/>
              <a:t>Oliver Zeigermann, </a:t>
            </a:r>
            <a:r>
              <a:rPr lang="en-US" sz="7200" dirty="0">
                <a:hlinkClick r:id="rId2"/>
              </a:rPr>
              <a:t>http://scaledml.org/2020/</a:t>
            </a:r>
            <a:r>
              <a:rPr lang="en-US" sz="7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761314" y="5612647"/>
            <a:ext cx="10499453" cy="228781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Industrial Applications</a:t>
            </a:r>
          </a:p>
          <a:p>
            <a:pPr marL="0" indent="0">
              <a:buNone/>
            </a:pPr>
            <a:r>
              <a:rPr lang="en-CH" sz="4800" i="1" dirty="0"/>
              <a:t>G</a:t>
            </a:r>
            <a:r>
              <a:rPr lang="de-CH" sz="4800" i="1" dirty="0"/>
              <a:t>e</a:t>
            </a:r>
            <a:r>
              <a:rPr lang="en-CH" sz="4800" i="1" dirty="0"/>
              <a:t>b</a:t>
            </a:r>
            <a:r>
              <a:rPr lang="de-CH" sz="4800" i="1" dirty="0"/>
              <a:t>e</a:t>
            </a:r>
            <a:r>
              <a:rPr lang="en-CH" sz="4800" i="1" dirty="0"/>
              <a:t>r</a:t>
            </a:r>
            <a:r>
              <a:rPr lang="de-CH" sz="4800" i="1" dirty="0"/>
              <a:t>i</a:t>
            </a:r>
            <a:r>
              <a:rPr lang="en-CH" sz="4800" i="1" dirty="0"/>
              <a:t>t </a:t>
            </a:r>
            <a:r>
              <a:rPr lang="de-CH" sz="4800" i="1" dirty="0"/>
              <a:t>u</a:t>
            </a:r>
            <a:r>
              <a:rPr lang="en-CH" sz="4800" i="1" dirty="0"/>
              <a:t>s</a:t>
            </a:r>
            <a:r>
              <a:rPr lang="de-CH" sz="4800" i="1" dirty="0"/>
              <a:t>e</a:t>
            </a:r>
            <a:r>
              <a:rPr lang="en-CH" sz="4800" i="1" dirty="0"/>
              <a:t>s </a:t>
            </a:r>
            <a:r>
              <a:rPr lang="de-CH" sz="4800" i="1" dirty="0"/>
              <a:t>E</a:t>
            </a:r>
            <a:r>
              <a:rPr lang="en-CH" sz="4800" i="1" dirty="0"/>
              <a:t>a</a:t>
            </a:r>
            <a:r>
              <a:rPr lang="de-CH" sz="4800" i="1" dirty="0"/>
              <a:t>s</a:t>
            </a:r>
            <a:r>
              <a:rPr lang="en-CH" sz="4800" i="1" dirty="0"/>
              <a:t>y</a:t>
            </a:r>
            <a:r>
              <a:rPr lang="de-CH" sz="4800" i="1" dirty="0"/>
              <a:t>A</a:t>
            </a:r>
            <a:r>
              <a:rPr lang="en-CH" sz="4800" i="1" dirty="0"/>
              <a:t>g</a:t>
            </a:r>
            <a:r>
              <a:rPr lang="de-CH" sz="4800" i="1" dirty="0"/>
              <a:t>e</a:t>
            </a:r>
            <a:r>
              <a:rPr lang="en-CH" sz="4800" i="1" dirty="0"/>
              <a:t>n</a:t>
            </a:r>
            <a:r>
              <a:rPr lang="de-CH" sz="4800" i="1" dirty="0"/>
              <a:t>t</a:t>
            </a:r>
            <a:r>
              <a:rPr lang="en-CH" sz="4800" i="1" dirty="0"/>
              <a:t>s </a:t>
            </a:r>
            <a:r>
              <a:rPr lang="de-CH" sz="4800" i="1" dirty="0"/>
              <a:t>t</a:t>
            </a:r>
            <a:r>
              <a:rPr lang="en-CH" sz="4800" i="1" dirty="0"/>
              <a:t>o </a:t>
            </a:r>
            <a:r>
              <a:rPr lang="de-CH" sz="4800" i="1" dirty="0"/>
              <a:t>s</a:t>
            </a:r>
            <a:r>
              <a:rPr lang="en-CH" sz="4800" i="1" dirty="0"/>
              <a:t>o</a:t>
            </a:r>
            <a:r>
              <a:rPr lang="de-CH" sz="4800" i="1" dirty="0"/>
              <a:t>l</a:t>
            </a:r>
            <a:r>
              <a:rPr lang="en-CH" sz="4800" i="1" dirty="0"/>
              <a:t>v</a:t>
            </a:r>
            <a:r>
              <a:rPr lang="de-CH" sz="4800" i="1" dirty="0"/>
              <a:t>e</a:t>
            </a:r>
            <a:r>
              <a:rPr lang="en-CH" sz="4800" i="1" dirty="0"/>
              <a:t> the </a:t>
            </a:r>
            <a:r>
              <a:rPr lang="de-CH" sz="4800" i="1" dirty="0"/>
              <a:t>h</a:t>
            </a:r>
            <a:r>
              <a:rPr lang="en-CH" sz="4800" i="1" dirty="0"/>
              <a:t>y</a:t>
            </a:r>
            <a:r>
              <a:rPr lang="de-CH" sz="4800" i="1" dirty="0"/>
              <a:t>d</a:t>
            </a:r>
            <a:r>
              <a:rPr lang="en-CH" sz="4800" i="1" dirty="0"/>
              <a:t>r</a:t>
            </a:r>
            <a:r>
              <a:rPr lang="de-CH" sz="4800" i="1" dirty="0"/>
              <a:t>a</a:t>
            </a:r>
            <a:r>
              <a:rPr lang="en-CH" sz="4800" i="1" dirty="0"/>
              <a:t>u</a:t>
            </a:r>
            <a:r>
              <a:rPr lang="de-CH" sz="4800" i="1" dirty="0"/>
              <a:t>l</a:t>
            </a:r>
            <a:r>
              <a:rPr lang="en-CH" sz="4800" i="1" dirty="0" err="1"/>
              <a:t>i</a:t>
            </a:r>
            <a:r>
              <a:rPr lang="de-CH" sz="4800" i="1" dirty="0"/>
              <a:t>c</a:t>
            </a:r>
            <a:r>
              <a:rPr lang="en-CH" sz="4800" i="1" dirty="0"/>
              <a:t>s </a:t>
            </a:r>
            <a:r>
              <a:rPr lang="de-CH" sz="4800" i="1" dirty="0"/>
              <a:t>c</a:t>
            </a:r>
            <a:r>
              <a:rPr lang="en-CH" sz="4800" i="1" dirty="0"/>
              <a:t>o</a:t>
            </a:r>
            <a:r>
              <a:rPr lang="de-CH" sz="4800" i="1" dirty="0"/>
              <a:t>n</a:t>
            </a:r>
            <a:r>
              <a:rPr lang="en-CH" sz="4800" i="1" dirty="0"/>
              <a:t>t</a:t>
            </a:r>
            <a:r>
              <a:rPr lang="de-CH" sz="4800" i="1" dirty="0"/>
              <a:t>r</a:t>
            </a:r>
            <a:r>
              <a:rPr lang="en-CH" sz="4800" i="1" dirty="0"/>
              <a:t>o</a:t>
            </a:r>
            <a:r>
              <a:rPr lang="de-CH" sz="4800" i="1" dirty="0"/>
              <a:t>l</a:t>
            </a:r>
            <a:r>
              <a:rPr lang="en-CH" sz="4800" i="1" dirty="0"/>
              <a:t> </a:t>
            </a:r>
            <a:r>
              <a:rPr lang="de-CH" sz="4800" i="1" dirty="0"/>
              <a:t>p</a:t>
            </a:r>
            <a:r>
              <a:rPr lang="en-CH" sz="4800" i="1" dirty="0"/>
              <a:t>r</a:t>
            </a:r>
            <a:r>
              <a:rPr lang="de-CH" sz="4800" i="1" dirty="0"/>
              <a:t>o</a:t>
            </a:r>
            <a:r>
              <a:rPr lang="en-CH" sz="4800" i="1" dirty="0"/>
              <a:t>b</a:t>
            </a:r>
            <a:r>
              <a:rPr lang="de-CH" sz="4800" i="1" dirty="0"/>
              <a:t>l</a:t>
            </a:r>
            <a:r>
              <a:rPr lang="en-CH" sz="4800" i="1" dirty="0"/>
              <a:t>e</a:t>
            </a:r>
            <a:r>
              <a:rPr lang="de-CH" sz="4800" i="1" dirty="0"/>
              <a:t>m</a:t>
            </a:r>
            <a:r>
              <a:rPr lang="en-CH" sz="4800" i="1" dirty="0"/>
              <a:t> </a:t>
            </a:r>
            <a:r>
              <a:rPr lang="de-CH" sz="4800" i="1" dirty="0"/>
              <a:t>f</a:t>
            </a:r>
            <a:r>
              <a:rPr lang="en-CH" sz="4800" i="1" dirty="0"/>
              <a:t>o</a:t>
            </a:r>
            <a:r>
              <a:rPr lang="de-CH" sz="4800" i="1" dirty="0"/>
              <a:t>r</a:t>
            </a:r>
            <a:r>
              <a:rPr lang="en-CH" sz="4800" i="1" dirty="0"/>
              <a:t> </a:t>
            </a:r>
            <a:r>
              <a:rPr lang="de-CH" sz="4800" i="1" dirty="0"/>
              <a:t>s</a:t>
            </a:r>
            <a:r>
              <a:rPr lang="en-CH" sz="4800" i="1" dirty="0"/>
              <a:t>y</a:t>
            </a:r>
            <a:r>
              <a:rPr lang="de-CH" sz="4800" i="1" dirty="0"/>
              <a:t>p</a:t>
            </a:r>
            <a:r>
              <a:rPr lang="en-CH" sz="4800" i="1" dirty="0"/>
              <a:t>h</a:t>
            </a:r>
            <a:r>
              <a:rPr lang="de-CH" sz="4800" i="1" dirty="0"/>
              <a:t>o</a:t>
            </a:r>
            <a:r>
              <a:rPr lang="en-CH" sz="4800" i="1" dirty="0"/>
              <a:t>n</a:t>
            </a:r>
            <a:r>
              <a:rPr lang="de-CH" sz="4800" i="1" dirty="0"/>
              <a:t>i</a:t>
            </a:r>
            <a:r>
              <a:rPr lang="en-CH" sz="4800" i="1" dirty="0"/>
              <a:t>c </a:t>
            </a:r>
            <a:r>
              <a:rPr lang="de-CH" sz="4800" i="1" dirty="0"/>
              <a:t>r</a:t>
            </a:r>
            <a:r>
              <a:rPr lang="en-CH" sz="4800" i="1" dirty="0"/>
              <a:t>o</a:t>
            </a:r>
            <a:r>
              <a:rPr lang="de-CH" sz="4800" i="1" dirty="0"/>
              <a:t>o</a:t>
            </a:r>
            <a:r>
              <a:rPr lang="en-CH" sz="4800" i="1" dirty="0"/>
              <a:t>f </a:t>
            </a:r>
            <a:r>
              <a:rPr lang="de-CH" sz="4800" i="1" dirty="0"/>
              <a:t>d</a:t>
            </a:r>
            <a:r>
              <a:rPr lang="en-CH" sz="4800" i="1" dirty="0"/>
              <a:t>r</a:t>
            </a:r>
            <a:r>
              <a:rPr lang="de-CH" sz="4800" i="1" dirty="0"/>
              <a:t>a</a:t>
            </a:r>
            <a:r>
              <a:rPr lang="en-CH" sz="4800" i="1" dirty="0" err="1"/>
              <a:t>i</a:t>
            </a:r>
            <a:r>
              <a:rPr lang="de-CH" sz="4800" i="1" dirty="0"/>
              <a:t>n</a:t>
            </a:r>
            <a:r>
              <a:rPr lang="en-CH" sz="4800" i="1" dirty="0"/>
              <a:t>a</a:t>
            </a:r>
            <a:r>
              <a:rPr lang="de-CH" sz="4800" i="1" dirty="0"/>
              <a:t>g</a:t>
            </a:r>
            <a:r>
              <a:rPr lang="en-CH" sz="4800" i="1" dirty="0"/>
              <a:t>e </a:t>
            </a:r>
            <a:r>
              <a:rPr lang="de-CH" sz="4800" i="1" dirty="0"/>
              <a:t>s</a:t>
            </a:r>
            <a:r>
              <a:rPr lang="en-CH" sz="4800" i="1" dirty="0"/>
              <a:t>y</a:t>
            </a:r>
            <a:r>
              <a:rPr lang="de-CH" sz="4800" i="1" dirty="0"/>
              <a:t>s</a:t>
            </a:r>
            <a:r>
              <a:rPr lang="en-CH" sz="4800" i="1" dirty="0"/>
              <a:t>t</a:t>
            </a:r>
            <a:r>
              <a:rPr lang="de-CH" sz="4800" i="1" dirty="0"/>
              <a:t>e</a:t>
            </a:r>
            <a:r>
              <a:rPr lang="en-CH" sz="4800" i="1" dirty="0"/>
              <a:t>m</a:t>
            </a:r>
            <a:r>
              <a:rPr lang="de-CH" sz="4800" i="1" dirty="0"/>
              <a:t>s</a:t>
            </a:r>
            <a:r>
              <a:rPr lang="en-CH" sz="4800" i="1" dirty="0"/>
              <a:t> </a:t>
            </a:r>
            <a:r>
              <a:rPr lang="de-CH" sz="4800" i="1" dirty="0"/>
              <a:t>(n</a:t>
            </a:r>
            <a:r>
              <a:rPr lang="en-CH" sz="4800" i="1" dirty="0"/>
              <a:t>o </a:t>
            </a:r>
            <a:r>
              <a:rPr lang="de-CH" sz="4800" i="1" dirty="0"/>
              <a:t>f</a:t>
            </a:r>
            <a:r>
              <a:rPr lang="en-CH" sz="4800" i="1" dirty="0"/>
              <a:t>e</a:t>
            </a:r>
            <a:r>
              <a:rPr lang="de-CH" sz="4800" i="1" dirty="0"/>
              <a:t>a</a:t>
            </a:r>
            <a:r>
              <a:rPr lang="en-CH" sz="4800" i="1" dirty="0"/>
              <a:t>sable deterministic algorithm is known):</a:t>
            </a:r>
            <a:endParaRPr lang="en-US" sz="4800" i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6600" b="1" dirty="0"/>
          </a:p>
          <a:p>
            <a:pPr marL="0" indent="0" algn="ctr">
              <a:buNone/>
            </a:pPr>
            <a:endParaRPr lang="en-CH" sz="3200" b="1" dirty="0"/>
          </a:p>
          <a:p>
            <a:pPr marL="0" indent="0" algn="ctr">
              <a:buNone/>
            </a:pPr>
            <a:r>
              <a:rPr lang="en-US" sz="7200" b="1" dirty="0" err="1"/>
              <a:t>Plugable</a:t>
            </a:r>
            <a:r>
              <a:rPr lang="en-US" sz="7200" b="1" dirty="0"/>
              <a:t> Backends</a:t>
            </a:r>
          </a:p>
          <a:p>
            <a:pPr marL="0" indent="0">
              <a:buNone/>
            </a:pPr>
            <a:r>
              <a:rPr lang="en-US" sz="4800" i="1" dirty="0"/>
              <a:t>Easy</a:t>
            </a:r>
            <a:r>
              <a:rPr lang="en-CH" sz="4800" i="1" dirty="0"/>
              <a:t>A</a:t>
            </a:r>
            <a:r>
              <a:rPr lang="en-US" sz="4800" i="1" dirty="0"/>
              <a:t>gents is an abstraction layer over other more low-level reinforcement learning libraries, like </a:t>
            </a:r>
            <a:r>
              <a:rPr lang="en-US" sz="4800" i="1" dirty="0" err="1"/>
              <a:t>Keras</a:t>
            </a:r>
            <a:r>
              <a:rPr lang="en-US" sz="4800" i="1" dirty="0"/>
              <a:t> is for low-level TensorFlow.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4775687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2659990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 dirty="0"/>
              <a:t>Notebook: </a:t>
            </a:r>
            <a:r>
              <a:rPr lang="de-DE" sz="8000" dirty="0">
                <a:hlinkClick r:id="rId3"/>
              </a:rPr>
              <a:t>http://bit.ly/scaling-down-2020</a:t>
            </a:r>
            <a:r>
              <a:rPr lang="de-DE" sz="8000" dirty="0"/>
              <a:t> </a:t>
            </a:r>
            <a:endParaRPr lang="en-US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522259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5B9EDC0-1652-4481-8A74-2100EE178472}"/>
              </a:ext>
            </a:extLst>
          </p:cNvPr>
          <p:cNvSpPr txBox="1">
            <a:spLocks/>
          </p:cNvSpPr>
          <p:nvPr/>
        </p:nvSpPr>
        <p:spPr>
          <a:xfrm>
            <a:off x="1622302" y="5765047"/>
            <a:ext cx="10473448" cy="230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Reinforcement Learning - Bears have problems too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Our bear </a:t>
            </a:r>
            <a:r>
              <a:rPr lang="en-US" sz="4800" i="1" dirty="0" err="1"/>
              <a:t>Orso</a:t>
            </a:r>
            <a:r>
              <a:rPr lang="en-US" sz="4800" i="1" dirty="0"/>
              <a:t> lives in his cave and each morning tries to get to all the honey with the least amount of effort possible.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Reinforcement Learning finds the best strategy for our lazy bear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991FE5C-72CD-4A35-AAD9-F18958007AE9}"/>
              </a:ext>
            </a:extLst>
          </p:cNvPr>
          <p:cNvSpPr txBox="1">
            <a:spLocks/>
          </p:cNvSpPr>
          <p:nvPr/>
        </p:nvSpPr>
        <p:spPr>
          <a:xfrm>
            <a:off x="13675860" y="5604628"/>
            <a:ext cx="15889089" cy="230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Simplified API and 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Environments are defined </a:t>
            </a:r>
            <a:r>
              <a:rPr lang="en-CH" sz="4800" i="1" dirty="0"/>
              <a:t>with</a:t>
            </a:r>
            <a:r>
              <a:rPr lang="en-US" sz="4800" i="1" dirty="0"/>
              <a:t> </a:t>
            </a:r>
            <a:r>
              <a:rPr lang="en-US" sz="4800" i="1" dirty="0" err="1"/>
              <a:t>OpenAI</a:t>
            </a:r>
            <a:r>
              <a:rPr lang="en-US" sz="4800" i="1" dirty="0"/>
              <a:t> </a:t>
            </a:r>
            <a:r>
              <a:rPr lang="en-CH" sz="4800" i="1" dirty="0"/>
              <a:t>g</a:t>
            </a:r>
            <a:r>
              <a:rPr lang="de-CH" sz="4800" i="1" dirty="0"/>
              <a:t>y</a:t>
            </a:r>
            <a:r>
              <a:rPr lang="en-CH" sz="4800" i="1" dirty="0"/>
              <a:t>m </a:t>
            </a:r>
            <a:r>
              <a:rPr lang="en-US" sz="4800" i="1" dirty="0"/>
              <a:t>and can be used for training with a few lines of code. You can choose from a variety of learning algorithms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1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5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A configurable set of dynamic plot shows the progress of the training at any time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None/>
            </a:pPr>
            <a:endParaRPr lang="en-CH" sz="1600" i="1" dirty="0"/>
          </a:p>
          <a:p>
            <a:pPr marL="0" indent="0">
              <a:buNone/>
            </a:pPr>
            <a:r>
              <a:rPr lang="en-US" sz="4800" i="1" dirty="0"/>
              <a:t>Once training has finished a simple score method will inform you of the performance of the trained policy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And finally you can use your trained policy to solve the bears daily changing chores </a:t>
            </a:r>
            <a:r>
              <a:rPr lang="en-CH" sz="4800" i="1" dirty="0"/>
              <a:t>a</a:t>
            </a:r>
            <a:r>
              <a:rPr lang="de-CH" sz="4800" i="1" dirty="0"/>
              <a:t>n</a:t>
            </a:r>
            <a:r>
              <a:rPr lang="en-CH" sz="4800" i="1" dirty="0"/>
              <a:t>d </a:t>
            </a:r>
            <a:r>
              <a:rPr lang="de-CH" sz="4800" i="1" dirty="0"/>
              <a:t>g</a:t>
            </a:r>
            <a:r>
              <a:rPr lang="en-CH" sz="4800" i="1" dirty="0"/>
              <a:t>e</a:t>
            </a:r>
            <a:r>
              <a:rPr lang="de-CH" sz="4800" i="1" dirty="0"/>
              <a:t>t</a:t>
            </a:r>
            <a:r>
              <a:rPr lang="en-CH" sz="4800" i="1" dirty="0"/>
              <a:t> </a:t>
            </a:r>
            <a:r>
              <a:rPr lang="de-CH" sz="4800" i="1" dirty="0"/>
              <a:t>a</a:t>
            </a:r>
            <a:r>
              <a:rPr lang="en-CH" sz="4800" i="1" dirty="0"/>
              <a:t> </a:t>
            </a:r>
            <a:r>
              <a:rPr lang="de-CH" sz="4800" i="1" dirty="0"/>
              <a:t>m</a:t>
            </a:r>
            <a:r>
              <a:rPr lang="en-CH" sz="4800" i="1" dirty="0"/>
              <a:t>o</a:t>
            </a:r>
            <a:r>
              <a:rPr lang="de-CH" sz="4800" i="1" dirty="0"/>
              <a:t>v</a:t>
            </a:r>
            <a:r>
              <a:rPr lang="en-CH" sz="4800" i="1" dirty="0" err="1"/>
              <a:t>i</a:t>
            </a:r>
            <a:r>
              <a:rPr lang="de-CH" sz="4800" i="1" dirty="0"/>
              <a:t>e</a:t>
            </a:r>
            <a:r>
              <a:rPr lang="en-CH" sz="4800" i="1" dirty="0"/>
              <a:t> </a:t>
            </a:r>
            <a:r>
              <a:rPr lang="de-CH" sz="4800" i="1" dirty="0"/>
              <a:t>o</a:t>
            </a:r>
            <a:r>
              <a:rPr lang="en-CH" sz="4800" i="1" dirty="0"/>
              <a:t>f </a:t>
            </a:r>
            <a:r>
              <a:rPr lang="de-CH" sz="4800" i="1" dirty="0"/>
              <a:t>t</a:t>
            </a:r>
            <a:r>
              <a:rPr lang="en-CH" sz="4800" i="1" dirty="0"/>
              <a:t>h</a:t>
            </a:r>
            <a:r>
              <a:rPr lang="de-CH" sz="4800" i="1" dirty="0"/>
              <a:t>e</a:t>
            </a:r>
            <a:r>
              <a:rPr lang="en-CH" sz="4800" i="1" dirty="0"/>
              <a:t> </a:t>
            </a:r>
            <a:r>
              <a:rPr lang="de-CH" sz="4800" i="1" dirty="0"/>
              <a:t>s</a:t>
            </a:r>
            <a:r>
              <a:rPr lang="en-CH" sz="4800" i="1" dirty="0"/>
              <a:t>t</a:t>
            </a:r>
            <a:r>
              <a:rPr lang="de-CH" sz="4800" i="1" dirty="0"/>
              <a:t>e</a:t>
            </a:r>
            <a:r>
              <a:rPr lang="en-CH" sz="4800" i="1" dirty="0"/>
              <a:t>p</a:t>
            </a:r>
            <a:r>
              <a:rPr lang="de-CH" sz="4800" i="1" dirty="0"/>
              <a:t>s</a:t>
            </a:r>
            <a:r>
              <a:rPr lang="en-CH" sz="4800" i="1" dirty="0"/>
              <a:t> </a:t>
            </a:r>
            <a:r>
              <a:rPr lang="de-CH" sz="4800" i="1" dirty="0"/>
              <a:t>t</a:t>
            </a:r>
            <a:r>
              <a:rPr lang="en-CH" sz="4800" i="1" dirty="0"/>
              <a:t>a</a:t>
            </a:r>
            <a:r>
              <a:rPr lang="de-CH" sz="4800" i="1" dirty="0"/>
              <a:t>k</a:t>
            </a:r>
            <a:r>
              <a:rPr lang="en-CH" sz="4800" i="1" dirty="0"/>
              <a:t>e</a:t>
            </a:r>
            <a:r>
              <a:rPr lang="de-CH" sz="4800" i="1" dirty="0"/>
              <a:t>n</a:t>
            </a:r>
            <a:r>
              <a:rPr lang="en-CH" sz="4800" i="1" dirty="0"/>
              <a:t>:</a:t>
            </a:r>
            <a:endParaRPr lang="en-GB" sz="4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800" dirty="0"/>
              <a:t> </a:t>
            </a:r>
            <a:endParaRPr lang="en-US" sz="4800" dirty="0"/>
          </a:p>
        </p:txBody>
      </p:sp>
      <p:pic>
        <p:nvPicPr>
          <p:cNvPr id="9" name="Grafik 8" descr="Ein Bild, das hängend, Tisch enthält.&#10;&#10;Automatisch generierte Beschreibung">
            <a:extLst>
              <a:ext uri="{FF2B5EF4-FFF2-40B4-BE49-F238E27FC236}">
                <a16:creationId xmlns:a16="http://schemas.microsoft.com/office/drawing/2014/main" id="{6310BCE9-C56C-4149-A8F7-BB4B9DA9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14" y="11277795"/>
            <a:ext cx="8686818" cy="6396241"/>
          </a:xfrm>
          <a:prstGeom prst="rect">
            <a:avLst/>
          </a:prstGeom>
        </p:spPr>
      </p:pic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D5EE4-C602-44C8-B41A-3461661E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22" y="20833030"/>
            <a:ext cx="9827412" cy="6941337"/>
          </a:xfrm>
          <a:prstGeom prst="rect">
            <a:avLst/>
          </a:prstGeom>
        </p:spPr>
      </p:pic>
      <p:pic>
        <p:nvPicPr>
          <p:cNvPr id="15" name="Grafik 14" descr="Ein Bild, das Screenshot, Monitor, Bildschirm, hängend enthält.&#10;&#10;Automatisch generierte Beschreibung">
            <a:extLst>
              <a:ext uri="{FF2B5EF4-FFF2-40B4-BE49-F238E27FC236}">
                <a16:creationId xmlns:a16="http://schemas.microsoft.com/office/drawing/2014/main" id="{5F9ABCE5-7571-4952-BDDC-0E5401BC9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50" y="13968015"/>
            <a:ext cx="15947182" cy="6536712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AD8A4B1-CEAE-4283-AF63-D0DA02DB1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80" y="22191802"/>
            <a:ext cx="11101469" cy="5229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23404-07DC-4C6D-B8BF-4FD7AB113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55189" y="10135031"/>
            <a:ext cx="10499453" cy="60255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8CE1A6-0EA3-4069-A947-90E80F0185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814" b="37205"/>
          <a:stretch/>
        </p:blipFill>
        <p:spPr>
          <a:xfrm>
            <a:off x="13618003" y="26942984"/>
            <a:ext cx="15713929" cy="1181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ED7839-9282-4EC2-9CFE-E938B8FE23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997" r="9225" b="14492"/>
          <a:stretch/>
        </p:blipFill>
        <p:spPr>
          <a:xfrm>
            <a:off x="13599247" y="22887709"/>
            <a:ext cx="15732685" cy="1472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3DB6-12DA-460B-906C-22AE7DF9826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644" r="10318" b="15255"/>
          <a:stretch/>
        </p:blipFill>
        <p:spPr>
          <a:xfrm>
            <a:off x="13599247" y="9566811"/>
            <a:ext cx="15732685" cy="2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Scaling Down – Squaring Deep Neural Networks Oliver Zeigermann, http://scaledml.org/2020/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60</cp:revision>
  <dcterms:created xsi:type="dcterms:W3CDTF">2019-02-09T09:20:22Z</dcterms:created>
  <dcterms:modified xsi:type="dcterms:W3CDTF">2019-11-25T16:37:52Z</dcterms:modified>
</cp:coreProperties>
</file>